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acifico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Pacific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40d877498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40d877498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fb34965c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fb34965c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afb36ebb3c_7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afb36ebb3c_7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fb36ebb3c_7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fb36ebb3c_7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afb36ebb3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afb36ebb3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40d877498c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40d877498c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40d54be8d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40d54be8d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40d54be8d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40d54be8d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0db4c231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0db4c231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afb36ebb3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afb36ebb3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40db4c2311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40db4c2311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afb34965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afb34965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1C23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oG1dJF2a8CjnDN1CrVp41dvwSZy_AR0i/view" TargetMode="External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1n_Jxs-sjvV41Gh70S3-HIsN6xuHNW40/view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HZcZ3V8klf9xSGOnNfpv8SBW9vC6z259/view" TargetMode="External"/><Relationship Id="rId4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Lh9nBIyUw4cS1iMML4YVYDuoii_jUAmW/view" TargetMode="External"/><Relationship Id="rId4" Type="http://schemas.openxmlformats.org/officeDocument/2006/relationships/image" Target="../media/image4.jp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hyperlink" Target="http://drive.google.com/file/d/1_E2v5NuhU9mUEF-5CX3KLIZ0Vvv8Qyr3/view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173150"/>
            <a:ext cx="8520600" cy="279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НА 03.02.2025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БЕ ЗАДАДЕН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ЕДИН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 ВЪПРОС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36125"/>
            <a:ext cx="8839200" cy="135495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>
            <p:ph type="ctrTitle"/>
          </p:nvPr>
        </p:nvSpPr>
        <p:spPr>
          <a:xfrm>
            <a:off x="0" y="0"/>
            <a:ext cx="9144000" cy="167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4000"/>
              <a:t>DABROS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2500"/>
              <a:t>(dual audio band removal system)</a:t>
            </a:r>
            <a:endParaRPr sz="2500"/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078675" y="1965103"/>
            <a:ext cx="838200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3" title="2025-03-16 15-51-32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4" title="2025-03-16 15-53-35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where_is_the_botox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ctrTitle"/>
          </p:nvPr>
        </p:nvSpPr>
        <p:spPr>
          <a:xfrm>
            <a:off x="311700" y="1255200"/>
            <a:ext cx="8520600" cy="26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КЪДЕ Е </a:t>
            </a:r>
            <a:r>
              <a:rPr b="1" lang="bg"/>
              <a:t>БОТОКСЪТ </a:t>
            </a:r>
            <a:r>
              <a:rPr lang="bg"/>
              <a:t>В УРАВНЕНИЕТО НА </a:t>
            </a:r>
            <a:r>
              <a:rPr lang="bg">
                <a:latin typeface="Pacifico"/>
                <a:ea typeface="Pacifico"/>
                <a:cs typeface="Pacifico"/>
                <a:sym typeface="Pacifico"/>
              </a:rPr>
              <a:t>КРАСОТАТА</a:t>
            </a:r>
            <a:r>
              <a:rPr lang="bg"/>
              <a:t>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ctrTitle"/>
          </p:nvPr>
        </p:nvSpPr>
        <p:spPr>
          <a:xfrm>
            <a:off x="311700" y="238225"/>
            <a:ext cx="8520600" cy="266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Не можахме да отговорим на този въпрос</a:t>
            </a:r>
            <a:br>
              <a:rPr lang="bg"/>
            </a:br>
            <a:r>
              <a:rPr lang="bg"/>
              <a:t>Но…</a:t>
            </a:r>
            <a:endParaRPr/>
          </a:p>
        </p:txBody>
      </p:sp>
      <p:sp>
        <p:nvSpPr>
          <p:cNvPr id="70" name="Google Shape;70;p16"/>
          <p:cNvSpPr txBox="1"/>
          <p:nvPr/>
        </p:nvSpPr>
        <p:spPr>
          <a:xfrm>
            <a:off x="0" y="2571750"/>
            <a:ext cx="90414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5200">
                <a:solidFill>
                  <a:schemeClr val="dk1"/>
                </a:solidFill>
              </a:rPr>
              <a:t>Ще ви покажем къде е математиката в музиката 🎵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265558" y="12224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Как би звучало едно уравнение?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/>
          <p:nvPr/>
        </p:nvSpPr>
        <p:spPr>
          <a:xfrm>
            <a:off x="1260225" y="867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Input polynomial</a:t>
            </a:r>
            <a:endParaRPr sz="1800"/>
          </a:p>
        </p:txBody>
      </p:sp>
      <p:cxnSp>
        <p:nvCxnSpPr>
          <p:cNvPr id="81" name="Google Shape;81;p18"/>
          <p:cNvCxnSpPr>
            <a:stCxn id="80" idx="2"/>
            <a:endCxn id="82" idx="0"/>
          </p:cNvCxnSpPr>
          <p:nvPr/>
        </p:nvCxnSpPr>
        <p:spPr>
          <a:xfrm>
            <a:off x="2285175" y="873350"/>
            <a:ext cx="0" cy="3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" name="Google Shape;82;p18"/>
          <p:cNvSpPr/>
          <p:nvPr/>
        </p:nvSpPr>
        <p:spPr>
          <a:xfrm>
            <a:off x="1260225" y="11874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Binary sequence</a:t>
            </a:r>
            <a:endParaRPr sz="1800"/>
          </a:p>
        </p:txBody>
      </p:sp>
      <p:sp>
        <p:nvSpPr>
          <p:cNvPr id="83" name="Google Shape;83;p18"/>
          <p:cNvSpPr/>
          <p:nvPr/>
        </p:nvSpPr>
        <p:spPr>
          <a:xfrm>
            <a:off x="1260225" y="27026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Original melody</a:t>
            </a:r>
            <a:endParaRPr sz="1800"/>
          </a:p>
        </p:txBody>
      </p:sp>
      <p:cxnSp>
        <p:nvCxnSpPr>
          <p:cNvPr id="84" name="Google Shape;84;p18"/>
          <p:cNvCxnSpPr>
            <a:stCxn id="82" idx="2"/>
            <a:endCxn id="83" idx="0"/>
          </p:cNvCxnSpPr>
          <p:nvPr/>
        </p:nvCxnSpPr>
        <p:spPr>
          <a:xfrm>
            <a:off x="2285175" y="1974088"/>
            <a:ext cx="0" cy="72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" name="Google Shape;85;p18"/>
          <p:cNvSpPr/>
          <p:nvPr/>
        </p:nvSpPr>
        <p:spPr>
          <a:xfrm>
            <a:off x="1260225" y="42701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Final audio file</a:t>
            </a:r>
            <a:endParaRPr sz="1800"/>
          </a:p>
        </p:txBody>
      </p:sp>
      <p:cxnSp>
        <p:nvCxnSpPr>
          <p:cNvPr id="86" name="Google Shape;86;p18"/>
          <p:cNvCxnSpPr>
            <a:stCxn id="83" idx="2"/>
            <a:endCxn id="85" idx="0"/>
          </p:cNvCxnSpPr>
          <p:nvPr/>
        </p:nvCxnSpPr>
        <p:spPr>
          <a:xfrm>
            <a:off x="2285175" y="3489288"/>
            <a:ext cx="0" cy="78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Google Shape;87;p18"/>
          <p:cNvSpPr/>
          <p:nvPr/>
        </p:nvSpPr>
        <p:spPr>
          <a:xfrm>
            <a:off x="1508025" y="2150138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ML model</a:t>
            </a:r>
            <a:endParaRPr/>
          </a:p>
        </p:txBody>
      </p:sp>
      <p:sp>
        <p:nvSpPr>
          <p:cNvPr id="88" name="Google Shape;88;p18"/>
          <p:cNvSpPr/>
          <p:nvPr/>
        </p:nvSpPr>
        <p:spPr>
          <a:xfrm>
            <a:off x="1508025" y="3616025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DABROS</a:t>
            </a:r>
            <a:endParaRPr/>
          </a:p>
        </p:txBody>
      </p:sp>
      <p:sp>
        <p:nvSpPr>
          <p:cNvPr id="89" name="Google Shape;89;p18"/>
          <p:cNvSpPr txBox="1"/>
          <p:nvPr/>
        </p:nvSpPr>
        <p:spPr>
          <a:xfrm>
            <a:off x="4546125" y="938750"/>
            <a:ext cx="462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90" name="Google Shape;90;p18"/>
          <p:cNvCxnSpPr/>
          <p:nvPr/>
        </p:nvCxnSpPr>
        <p:spPr>
          <a:xfrm flipH="1">
            <a:off x="4038600" y="384425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" name="Google Shape;91;p18"/>
          <p:cNvSpPr txBox="1"/>
          <p:nvPr/>
        </p:nvSpPr>
        <p:spPr>
          <a:xfrm>
            <a:off x="4373125" y="153725"/>
            <a:ext cx="464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1800">
                <a:solidFill>
                  <a:schemeClr val="dk1"/>
                </a:solidFill>
              </a:rPr>
              <a:t>python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92" name="Google Shape;92;p18"/>
          <p:cNvCxnSpPr/>
          <p:nvPr/>
        </p:nvCxnSpPr>
        <p:spPr>
          <a:xfrm flipH="1">
            <a:off x="4200050" y="2338300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8"/>
          <p:cNvSpPr txBox="1"/>
          <p:nvPr/>
        </p:nvSpPr>
        <p:spPr>
          <a:xfrm>
            <a:off x="4488350" y="2064950"/>
            <a:ext cx="457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Custom LSTM / MusicGen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94" name="Google Shape;94;p18"/>
          <p:cNvCxnSpPr/>
          <p:nvPr/>
        </p:nvCxnSpPr>
        <p:spPr>
          <a:xfrm flipH="1">
            <a:off x="4200050" y="3421850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" name="Google Shape;95;p18"/>
          <p:cNvSpPr txBox="1"/>
          <p:nvPr/>
        </p:nvSpPr>
        <p:spPr>
          <a:xfrm>
            <a:off x="4436450" y="3191150"/>
            <a:ext cx="468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python, librosa library, Fourier Transform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3125" y="615425"/>
            <a:ext cx="1554299" cy="133406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6018325" y="1109338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за кодиране на полинома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4">
            <a:alphaModFix/>
          </a:blip>
          <a:srcRect b="15841" l="0" r="7927" t="17734"/>
          <a:stretch/>
        </p:blipFill>
        <p:spPr>
          <a:xfrm>
            <a:off x="4096250" y="3699400"/>
            <a:ext cx="2326324" cy="12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95650" y="1627851"/>
            <a:ext cx="1506524" cy="15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ctrTitle"/>
          </p:nvPr>
        </p:nvSpPr>
        <p:spPr>
          <a:xfrm>
            <a:off x="-512250" y="537650"/>
            <a:ext cx="8800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4600"/>
              <a:t>Първоначалният модел…</a:t>
            </a:r>
            <a:endParaRPr sz="4600"/>
          </a:p>
        </p:txBody>
      </p:sp>
      <p:pic>
        <p:nvPicPr>
          <p:cNvPr id="105" name="Google Shape;105;p19" title="custom_model_soun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8950" y="1113650"/>
            <a:ext cx="1185302" cy="6667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1524575" y="1892125"/>
            <a:ext cx="5317500" cy="15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4600">
                <a:solidFill>
                  <a:schemeClr val="dk1"/>
                </a:solidFill>
              </a:rPr>
              <a:t>По-добрият модел</a:t>
            </a:r>
            <a:endParaRPr sz="4600">
              <a:solidFill>
                <a:schemeClr val="dk1"/>
              </a:solidFill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3950" y="2430400"/>
            <a:ext cx="1866799" cy="1866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1470200" y="885150"/>
            <a:ext cx="1044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56475" y="351675"/>
            <a:ext cx="1231775" cy="1109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 title="good_poly_sound.mp4">
            <a:hlinkClick r:id="rId7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5862" y="2742300"/>
            <a:ext cx="2764267" cy="155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ctrTitle"/>
          </p:nvPr>
        </p:nvSpPr>
        <p:spPr>
          <a:xfrm>
            <a:off x="311700" y="1677450"/>
            <a:ext cx="8520600" cy="17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/>
              <a:t>А сега как можем да </a:t>
            </a:r>
            <a:r>
              <a:rPr lang="bg" sz="3500"/>
              <a:t>де</a:t>
            </a:r>
            <a:r>
              <a:rPr lang="bg"/>
              <a:t>кодираме?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/>
          <p:nvPr/>
        </p:nvSpPr>
        <p:spPr>
          <a:xfrm>
            <a:off x="479788" y="7625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Audio file</a:t>
            </a:r>
            <a:endParaRPr sz="1800"/>
          </a:p>
        </p:txBody>
      </p:sp>
      <p:sp>
        <p:nvSpPr>
          <p:cNvPr id="121" name="Google Shape;121;p21"/>
          <p:cNvSpPr/>
          <p:nvPr/>
        </p:nvSpPr>
        <p:spPr>
          <a:xfrm>
            <a:off x="479788" y="23300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1800">
                <a:solidFill>
                  <a:schemeClr val="dk1"/>
                </a:solidFill>
              </a:rPr>
              <a:t>Binary sequence</a:t>
            </a:r>
            <a:endParaRPr sz="1800"/>
          </a:p>
        </p:txBody>
      </p:sp>
      <p:cxnSp>
        <p:nvCxnSpPr>
          <p:cNvPr id="122" name="Google Shape;122;p21"/>
          <p:cNvCxnSpPr>
            <a:stCxn id="120" idx="2"/>
            <a:endCxn id="121" idx="0"/>
          </p:cNvCxnSpPr>
          <p:nvPr/>
        </p:nvCxnSpPr>
        <p:spPr>
          <a:xfrm>
            <a:off x="1504738" y="1549188"/>
            <a:ext cx="0" cy="78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" name="Google Shape;123;p21"/>
          <p:cNvSpPr/>
          <p:nvPr/>
        </p:nvSpPr>
        <p:spPr>
          <a:xfrm>
            <a:off x="727588" y="1675925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DABROS^-1</a:t>
            </a:r>
            <a:endParaRPr/>
          </a:p>
        </p:txBody>
      </p:sp>
      <p:cxnSp>
        <p:nvCxnSpPr>
          <p:cNvPr id="124" name="Google Shape;124;p21"/>
          <p:cNvCxnSpPr>
            <a:endCxn id="125" idx="0"/>
          </p:cNvCxnSpPr>
          <p:nvPr/>
        </p:nvCxnSpPr>
        <p:spPr>
          <a:xfrm>
            <a:off x="1504738" y="3116638"/>
            <a:ext cx="0" cy="3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21"/>
          <p:cNvSpPr/>
          <p:nvPr/>
        </p:nvSpPr>
        <p:spPr>
          <a:xfrm>
            <a:off x="479788" y="343073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Decoded polynomial</a:t>
            </a:r>
            <a:endParaRPr sz="1800"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6838" y="670950"/>
            <a:ext cx="6036501" cy="3801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